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62" r:id="rId9"/>
    <p:sldId id="265" r:id="rId10"/>
    <p:sldId id="267" r:id="rId11"/>
    <p:sldId id="268" r:id="rId12"/>
    <p:sldId id="273" r:id="rId13"/>
    <p:sldId id="270" r:id="rId14"/>
    <p:sldId id="264" r:id="rId15"/>
    <p:sldId id="27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720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91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276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837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49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967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24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52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178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29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42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8FBA8-9909-4601-9906-155F57FE447E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39FE2-27B1-48B0-8BB5-B6DB3353D9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1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60437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МУНИЦИПАЛЬНОЕ БЮДЖЕТНОЕ ОБЩЕОБРАЗОВАТЕЛЬНОЕ  УЧРЕЖДЕНИЕ </a:t>
            </a:r>
            <a:br>
              <a:rPr lang="ru-RU" sz="2000" b="1" dirty="0" smtClean="0"/>
            </a:br>
            <a:r>
              <a:rPr lang="ru-RU" sz="2000" b="1" dirty="0" smtClean="0"/>
              <a:t>«НОВОСОЛКУШИНСКАЯ  СОШ»	</a:t>
            </a: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0400" y="2197100"/>
            <a:ext cx="10007600" cy="43561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«Изучение героических действий земляков в ходе СВО, увековечение памяти, восстановление освобождённых </a:t>
            </a:r>
            <a:r>
              <a:rPr lang="ru-RU" dirty="0" smtClean="0"/>
              <a:t>территорий»</a:t>
            </a:r>
          </a:p>
          <a:p>
            <a:pPr algn="r"/>
            <a:r>
              <a:rPr lang="ru-RU" dirty="0"/>
              <a:t> </a:t>
            </a:r>
            <a:r>
              <a:rPr lang="ru-RU" dirty="0" smtClean="0"/>
              <a:t>                                                       </a:t>
            </a:r>
            <a:r>
              <a:rPr lang="ru-RU" dirty="0" smtClean="0"/>
              <a:t>Выполнили </a:t>
            </a:r>
            <a:r>
              <a:rPr lang="ru-RU" dirty="0" smtClean="0"/>
              <a:t>работу</a:t>
            </a:r>
          </a:p>
          <a:p>
            <a:r>
              <a:rPr lang="ru-RU" dirty="0" smtClean="0"/>
              <a:t>                                                                                                       учащиеся 10 класса: </a:t>
            </a:r>
            <a:r>
              <a:rPr lang="ru-RU" dirty="0" smtClean="0"/>
              <a:t>      </a:t>
            </a:r>
            <a:r>
              <a:rPr lang="ru-RU" dirty="0" err="1" smtClean="0"/>
              <a:t>Кукуев</a:t>
            </a:r>
            <a:r>
              <a:rPr lang="ru-RU" dirty="0" smtClean="0"/>
              <a:t> </a:t>
            </a:r>
            <a:r>
              <a:rPr lang="ru-RU" dirty="0" smtClean="0"/>
              <a:t>Адам</a:t>
            </a:r>
          </a:p>
          <a:p>
            <a:r>
              <a:rPr lang="ru-RU" dirty="0" smtClean="0"/>
              <a:t>  </a:t>
            </a:r>
            <a:r>
              <a:rPr lang="ru-RU" dirty="0" smtClean="0"/>
              <a:t>  Дудаев </a:t>
            </a:r>
            <a:r>
              <a:rPr lang="ru-RU" dirty="0" err="1" smtClean="0"/>
              <a:t>Ризван</a:t>
            </a:r>
            <a:r>
              <a:rPr lang="ru-RU" dirty="0" smtClean="0"/>
              <a:t>                                                                          </a:t>
            </a:r>
          </a:p>
          <a:p>
            <a:pPr algn="r"/>
            <a:r>
              <a:rPr lang="ru-RU" dirty="0" smtClean="0"/>
              <a:t>                                                                            Руководитель проекта учитель                              чеченского языка и литературы  </a:t>
            </a:r>
            <a:r>
              <a:rPr lang="ru-RU" dirty="0" err="1" smtClean="0"/>
              <a:t>Хашагова</a:t>
            </a:r>
            <a:r>
              <a:rPr lang="ru-RU" dirty="0" smtClean="0"/>
              <a:t> П.И</a:t>
            </a: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208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9100" y="563563"/>
            <a:ext cx="9144000" cy="1265237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Цель</a:t>
            </a:r>
            <a:r>
              <a:rPr lang="ru-RU" sz="2000" b="1" dirty="0" smtClean="0"/>
              <a:t>:</a:t>
            </a:r>
            <a:br>
              <a:rPr lang="ru-RU" sz="2000" b="1" dirty="0" smtClean="0"/>
            </a:br>
            <a:r>
              <a:rPr lang="ru-RU" sz="2000" b="1" dirty="0" smtClean="0"/>
              <a:t>Формирование патриотизма и чувства гордости учащихся за наших земляков, выполняющих свой гражданский долг на территории </a:t>
            </a:r>
            <a:r>
              <a:rPr lang="ru-RU" sz="2000" b="1" dirty="0" smtClean="0"/>
              <a:t>Украины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70000" y="2527300"/>
            <a:ext cx="9779000" cy="37338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Задачи:</a:t>
            </a:r>
          </a:p>
          <a:p>
            <a:pPr algn="r"/>
            <a:r>
              <a:rPr lang="ru-RU" dirty="0" smtClean="0"/>
              <a:t>1.Познакомить ребят на классных часах с героями СВО;</a:t>
            </a:r>
          </a:p>
          <a:p>
            <a:pPr algn="r"/>
            <a:r>
              <a:rPr lang="ru-RU" dirty="0" smtClean="0"/>
              <a:t>2.Провести анкетирование: «Каких героев Родины вы знаете?», «Что такое патриотизм?»;</a:t>
            </a:r>
          </a:p>
          <a:p>
            <a:pPr algn="r"/>
            <a:r>
              <a:rPr lang="ru-RU" dirty="0" smtClean="0"/>
              <a:t>3.Развитие чувства патриотизма, уважения к боевым традициям, ответственности и чувства долга к своему народу, Родине, посёлку, семье</a:t>
            </a:r>
            <a:r>
              <a:rPr lang="ru-RU" dirty="0" smtClean="0"/>
              <a:t>.</a:t>
            </a:r>
          </a:p>
          <a:p>
            <a:pPr algn="r"/>
            <a:r>
              <a:rPr lang="ru-RU" dirty="0" smtClean="0"/>
              <a:t>4.Собрать </a:t>
            </a:r>
            <a:r>
              <a:rPr lang="ru-RU" dirty="0"/>
              <a:t>и систематизировать биографический материал, воспоминания и фотографии выпускника школы — участника СВО.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351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0477" y="890351"/>
            <a:ext cx="9144000" cy="935037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Актуальность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5100" y="2329962"/>
            <a:ext cx="9144000" cy="356283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latin typeface="Google Sans"/>
              </a:rPr>
              <a:t>Актуальность проекта</a:t>
            </a:r>
            <a:r>
              <a:rPr lang="ru-RU" dirty="0">
                <a:latin typeface="Google Sans"/>
              </a:rPr>
              <a:t/>
            </a:r>
            <a:br>
              <a:rPr lang="ru-RU" dirty="0">
                <a:latin typeface="Google Sans"/>
              </a:rPr>
            </a:br>
            <a:r>
              <a:rPr lang="ru-RU" dirty="0">
                <a:latin typeface="Google Sans"/>
              </a:rPr>
              <a:t>Настоящий проект посвящен сохранению исторической памяти и воспитанию патриотизма на примере подвига нашего земляка и выпускника школы, участника специальной военной операции (СВО).</a:t>
            </a:r>
          </a:p>
          <a:p>
            <a:r>
              <a:rPr lang="ru-RU" dirty="0">
                <a:latin typeface="Google Sans"/>
              </a:rPr>
              <a:t>Указом Президента Российской Федерации В. В. Путина </a:t>
            </a:r>
            <a:r>
              <a:rPr lang="ru-RU" b="1" dirty="0">
                <a:latin typeface="Google Sans"/>
              </a:rPr>
              <a:t>2026 год объявлен Годом единства народов России</a:t>
            </a:r>
            <a:r>
              <a:rPr lang="ru-RU" dirty="0">
                <a:latin typeface="Google Sans"/>
              </a:rPr>
              <a:t>. Как подчеркивает руководство страны, именно перед лицом суровых испытаний наше многонациональное общество демонстрирует преемственность традиций мужества, сплоченность и верность общему долгу. Защита Отечества всегда была и остается главным связующим звеном для граждан нашей страны, независимо от их происхождения. </a:t>
            </a:r>
            <a:r>
              <a:rPr lang="ru-RU" dirty="0" smtClean="0">
                <a:latin typeface="Google Sans"/>
              </a:rPr>
              <a:t>Изучение </a:t>
            </a:r>
            <a:r>
              <a:rPr lang="ru-RU" dirty="0">
                <a:latin typeface="Google Sans"/>
              </a:rPr>
              <a:t>боевого пути, мужества и героизма выпускника нашей школы не просто знакомит нас с современной историей, но и демонстрирует живой пример самоотверженности. Рассказ о подвиге героя-земляка в контексте Года единства подчеркивает, что современные защитники Отечества продолжают великие ратные традиции предков, обеспечивая мирное будущее и единство нашей Родины</a:t>
            </a:r>
            <a:endParaRPr lang="ru-RU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202679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47737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Планируемые  результаты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908300"/>
            <a:ext cx="9144000" cy="2349500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ru-RU" sz="2000" b="1" dirty="0"/>
              <a:t>Практический результат </a:t>
            </a:r>
            <a:r>
              <a:rPr lang="ru-RU" sz="2000" dirty="0" smtClean="0"/>
              <a:t>: Создан </a:t>
            </a:r>
            <a:r>
              <a:rPr lang="ru-RU" sz="2000" dirty="0"/>
              <a:t>уникальный памятный альбом с фотографиями и биографическими материалами участника СВО, который официально передан в фонды школьного музея для использования на уроках мужества и патриотических выставках</a:t>
            </a:r>
            <a:r>
              <a:rPr lang="ru-RU" sz="2000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000" b="1" dirty="0" smtClean="0"/>
              <a:t>Социальный </a:t>
            </a:r>
            <a:r>
              <a:rPr lang="ru-RU" sz="2000" b="1" dirty="0"/>
              <a:t>результат</a:t>
            </a:r>
            <a:r>
              <a:rPr lang="ru-RU" sz="2000" dirty="0"/>
              <a:t>: Повышение интереса подрастающего поколения к истории своей малой Родины и страны. Формирование у школьников уважительного отношения к ветеранам и участникам СВО, понимания ценности их подвига ради мирного будущего</a:t>
            </a:r>
            <a:r>
              <a:rPr lang="ru-RU" sz="2000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000" b="1" dirty="0" smtClean="0"/>
              <a:t>Образовательный </a:t>
            </a:r>
            <a:r>
              <a:rPr lang="ru-RU" sz="2000" b="1" dirty="0"/>
              <a:t>результат</a:t>
            </a:r>
            <a:r>
              <a:rPr lang="ru-RU" sz="2000" dirty="0"/>
              <a:t>: Приобретение авторами проекта навыков поисково-исследовательской работы, интервьюирования, бережного отбора архивных материалов и оформления музейных экспонатов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22900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8924" y="736979"/>
            <a:ext cx="8689075" cy="128289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Патриотизм, Родина и её герои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463800"/>
            <a:ext cx="9144000" cy="27940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Google Sans"/>
              </a:rPr>
              <a:t>- это </a:t>
            </a:r>
            <a:r>
              <a:rPr lang="ru-RU" sz="2000" dirty="0">
                <a:latin typeface="Google Sans"/>
              </a:rPr>
              <a:t>не просто слова, это неразрывная связь поколений. Родина дает нам жизнь и мирное детство, Патриотизм живет в сердце каждого, кто предан своей стране, а Герои — это те, кто защищает эту землю в час суровых испытаний.</a:t>
            </a:r>
          </a:p>
          <a:p>
            <a:r>
              <a:rPr lang="ru-RU" sz="2000" dirty="0">
                <a:latin typeface="Google Sans"/>
              </a:rPr>
              <a:t>Наш выпускник, встав на защиту Отечества, доказал, что настоящие герои формируются в школьных стенах. Этот альбом — наша благодарность за его мужество, наш вклад в сохранение исторической правды и живое свидетельство того, что подвиг земляка никогда не будет забыт.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62287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6123" y="584933"/>
            <a:ext cx="10515600" cy="5527675"/>
          </a:xfrm>
        </p:spPr>
        <p:txBody>
          <a:bodyPr>
            <a:normAutofit/>
          </a:bodyPr>
          <a:lstStyle/>
          <a:p>
            <a:r>
              <a:rPr lang="ru-RU" sz="2000" b="1" u="sng" dirty="0" smtClean="0"/>
              <a:t>В мае 2022 года президент  России </a:t>
            </a:r>
            <a:r>
              <a:rPr lang="ru-RU" sz="2000" b="1" u="sng" dirty="0" err="1" smtClean="0"/>
              <a:t>В.В.Путин</a:t>
            </a:r>
            <a:r>
              <a:rPr lang="ru-RU" sz="2000" b="1" u="sng" dirty="0" smtClean="0"/>
              <a:t> в ходе заседания Госсовета заявил , что ко всем участникам  специальной операции на Украине  нужно относиться как к героям . « Вне  зависимости от того , какие у них  будут награды или есть, это люди , которые рискуют своим  здоровьем и жизнью ради людей и детей.</a:t>
            </a:r>
            <a:br>
              <a:rPr lang="ru-RU" sz="2000" b="1" u="sng" dirty="0" smtClean="0"/>
            </a:br>
            <a:r>
              <a:rPr lang="ru-RU" sz="2000" b="1" u="sng" dirty="0"/>
              <a:t/>
            </a:r>
            <a:br>
              <a:rPr lang="ru-RU" sz="2000" b="1" u="sng" dirty="0"/>
            </a:br>
            <a:r>
              <a:rPr lang="ru-RU" sz="2000" b="1" u="sng" dirty="0" smtClean="0"/>
              <a:t>«Они все герои , именно так: каждый подвергает свою  жизнь смертельной опасности , идёт на это сознательно»,- заявил он</a:t>
            </a:r>
            <a:endParaRPr lang="ru-RU" sz="2000" b="1" u="sng" dirty="0"/>
          </a:p>
        </p:txBody>
      </p:sp>
    </p:spTree>
    <p:extLst>
      <p:ext uri="{BB962C8B-B14F-4D97-AF65-F5344CB8AC3E}">
        <p14:creationId xmlns:p14="http://schemas.microsoft.com/office/powerpoint/2010/main" val="3240416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921" y="160409"/>
            <a:ext cx="10425753" cy="157285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Результаты опроса:</a:t>
            </a:r>
            <a:br>
              <a:rPr lang="ru-RU" dirty="0" smtClean="0"/>
            </a:br>
            <a:r>
              <a:rPr lang="ru-RU" dirty="0" smtClean="0"/>
              <a:t>Что такое патриотизм?</a:t>
            </a:r>
            <a:br>
              <a:rPr lang="ru-RU" dirty="0" smtClean="0"/>
            </a:br>
            <a:r>
              <a:rPr lang="ru-RU" dirty="0" smtClean="0"/>
              <a:t>Знают 80%</a:t>
            </a:r>
            <a:br>
              <a:rPr lang="ru-RU" dirty="0" smtClean="0"/>
            </a:br>
            <a:r>
              <a:rPr lang="ru-RU" dirty="0"/>
              <a:t>н</a:t>
            </a:r>
            <a:r>
              <a:rPr lang="ru-RU" dirty="0" smtClean="0"/>
              <a:t>е знают 20%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72" t="9424" r="3943" b="12461"/>
          <a:stretch/>
        </p:blipFill>
        <p:spPr>
          <a:xfrm>
            <a:off x="2620370" y="2142165"/>
            <a:ext cx="5145207" cy="4012976"/>
          </a:xfrm>
        </p:spPr>
      </p:pic>
    </p:spTree>
    <p:extLst>
      <p:ext uri="{BB962C8B-B14F-4D97-AF65-F5344CB8AC3E}">
        <p14:creationId xmlns:p14="http://schemas.microsoft.com/office/powerpoint/2010/main" val="2780901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Мужественному воину </a:t>
            </a:r>
            <a:r>
              <a:rPr lang="ru-RU" dirty="0" smtClean="0"/>
              <a:t>СВО -                               </a:t>
            </a:r>
            <a:r>
              <a:rPr lang="ru-RU" b="1" dirty="0" smtClean="0"/>
              <a:t>ЧЕСТЬ </a:t>
            </a:r>
            <a:r>
              <a:rPr lang="ru-RU" dirty="0" smtClean="0"/>
              <a:t>и </a:t>
            </a:r>
            <a:r>
              <a:rPr lang="ru-RU" b="1" dirty="0" smtClean="0"/>
              <a:t>СЛАВА</a:t>
            </a:r>
            <a:endParaRPr lang="ru-RU" b="1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9" r="4742" b="4396"/>
          <a:stretch/>
        </p:blipFill>
        <p:spPr>
          <a:xfrm>
            <a:off x="6223379" y="1825625"/>
            <a:ext cx="4199194" cy="46843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679" y="2158644"/>
            <a:ext cx="4325459" cy="43513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71075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Встреча с матерью </a:t>
            </a:r>
            <a:r>
              <a:rPr lang="ru-RU" dirty="0" smtClean="0"/>
              <a:t>Героя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2797291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Воинский долг- честь и судьба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00109"/>
            <a:ext cx="5181600" cy="4002369"/>
          </a:xfrm>
        </p:spPr>
      </p:pic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61815" y="1825624"/>
            <a:ext cx="4002369" cy="4351338"/>
          </a:xfrm>
        </p:spPr>
      </p:pic>
    </p:spTree>
    <p:extLst>
      <p:ext uri="{BB962C8B-B14F-4D97-AF65-F5344CB8AC3E}">
        <p14:creationId xmlns:p14="http://schemas.microsoft.com/office/powerpoint/2010/main" val="533358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3860" y="187704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Мужество случайным не бывает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3167" y="1849664"/>
            <a:ext cx="4612944" cy="48714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78925"/>
            <a:ext cx="5181600" cy="4456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52018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346" y="240756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Ушедший в бессмертие солдат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69" y="1566319"/>
            <a:ext cx="4511550" cy="48071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199" y="1874744"/>
            <a:ext cx="4065421" cy="48138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42004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Мы сохраним память о своих героях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256577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Улица, </a:t>
            </a:r>
            <a:r>
              <a:rPr lang="ru-RU" dirty="0" smtClean="0"/>
              <a:t>названная в честь </a:t>
            </a:r>
            <a:r>
              <a:rPr lang="ru-RU" dirty="0" smtClean="0"/>
              <a:t>Героя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107" y="1542197"/>
            <a:ext cx="5225155" cy="5199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42197"/>
            <a:ext cx="5513696" cy="5199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18712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808464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СПАСИБО ЗА ВНИМАНИЕ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35697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11767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393</Words>
  <Application>Microsoft Office PowerPoint</Application>
  <PresentationFormat>Широкоэкранный</PresentationFormat>
  <Paragraphs>34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Google Sans</vt:lpstr>
      <vt:lpstr>Тема Office</vt:lpstr>
      <vt:lpstr>МУНИЦИПАЛЬНОЕ БЮДЖЕТНОЕ ОБЩЕОБРАЗОВАТЕЛЬНОЕ  УЧРЕЖДЕНИЕ  «НОВОСОЛКУШИНСКАЯ  СОШ» </vt:lpstr>
      <vt:lpstr>Цель: Формирование патриотизма и чувства гордости учащихся за наших земляков, выполняющих свой гражданский долг на территории Украины  </vt:lpstr>
      <vt:lpstr>Актуальность</vt:lpstr>
      <vt:lpstr>Планируемые  результаты</vt:lpstr>
      <vt:lpstr>Патриотизм, Родина и её герои</vt:lpstr>
      <vt:lpstr>В мае 2022 года президент  России В.В.Путин в ходе заседания Госсовета заявил , что ко всем участникам  специальной операции на Украине  нужно относиться как к героям . « Вне  зависимости от того , какие у них  будут награды или есть, это люди , которые рискуют своим  здоровьем и жизнью ради людей и детей.  «Они все герои , именно так: каждый подвергает свою  жизнь смертельной опасности , идёт на это сознательно»,- заявил он</vt:lpstr>
      <vt:lpstr>Результаты опроса: Что такое патриотизм? Знают 80% не знают 20% </vt:lpstr>
      <vt:lpstr>Мужественному воину СВО -                               ЧЕСТЬ и СЛАВА</vt:lpstr>
      <vt:lpstr>Встреча с матерью Героя</vt:lpstr>
      <vt:lpstr>Воинский долг- честь и судьба</vt:lpstr>
      <vt:lpstr>Мужество случайным не бывает</vt:lpstr>
      <vt:lpstr>Ушедший в бессмертие солдат</vt:lpstr>
      <vt:lpstr>Мы сохраним память о своих героях</vt:lpstr>
      <vt:lpstr>Улица, названная в честь Героя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 учреждение  «Средняя общеобразовательная школа» с.Новое -Солкушино</dc:title>
  <dc:creator>Grozny</dc:creator>
  <cp:lastModifiedBy>Роза</cp:lastModifiedBy>
  <cp:revision>31</cp:revision>
  <dcterms:created xsi:type="dcterms:W3CDTF">2026-09-11T12:40:44Z</dcterms:created>
  <dcterms:modified xsi:type="dcterms:W3CDTF">2026-09-14T18:34:31Z</dcterms:modified>
</cp:coreProperties>
</file>